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66" r:id="rId5"/>
    <p:sldId id="267" r:id="rId6"/>
    <p:sldId id="268" r:id="rId7"/>
    <p:sldId id="262" r:id="rId8"/>
    <p:sldId id="257" r:id="rId9"/>
    <p:sldId id="258" r:id="rId10"/>
    <p:sldId id="259" r:id="rId11"/>
    <p:sldId id="260" r:id="rId12"/>
    <p:sldId id="261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8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2B0B8-3EC3-4600-936C-B82502022218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F66-7544-4182-A522-38D7DF7D9F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5820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2B0B8-3EC3-4600-936C-B82502022218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F66-7544-4182-A522-38D7DF7D9F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0799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2B0B8-3EC3-4600-936C-B82502022218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F66-7544-4182-A522-38D7DF7D9F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4496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2B0B8-3EC3-4600-936C-B82502022218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F66-7544-4182-A522-38D7DF7D9F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196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2B0B8-3EC3-4600-936C-B82502022218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F66-7544-4182-A522-38D7DF7D9F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000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2B0B8-3EC3-4600-936C-B82502022218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F66-7544-4182-A522-38D7DF7D9F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9543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2B0B8-3EC3-4600-936C-B82502022218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F66-7544-4182-A522-38D7DF7D9F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558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2B0B8-3EC3-4600-936C-B82502022218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F66-7544-4182-A522-38D7DF7D9F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6012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2B0B8-3EC3-4600-936C-B82502022218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F66-7544-4182-A522-38D7DF7D9F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386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2B0B8-3EC3-4600-936C-B82502022218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F66-7544-4182-A522-38D7DF7D9F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82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2B0B8-3EC3-4600-936C-B82502022218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F66-7544-4182-A522-38D7DF7D9F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083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2B0B8-3EC3-4600-936C-B82502022218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54F66-7544-4182-A522-38D7DF7D9F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4516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youtu.be/gUnqX9qbpFA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12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7.png"/><Relationship Id="rId5" Type="http://schemas.openxmlformats.org/officeDocument/2006/relationships/image" Target="../media/image10.png"/><Relationship Id="rId10" Type="http://schemas.microsoft.com/office/2007/relationships/hdphoto" Target="../media/hdphoto3.wdp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5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00" y="-10800"/>
            <a:ext cx="12211200" cy="6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70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274" y="2296719"/>
            <a:ext cx="1104037" cy="110403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393" y="4419586"/>
            <a:ext cx="1104037" cy="11040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979" y="4419586"/>
            <a:ext cx="1104037" cy="110403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264" y="1024065"/>
            <a:ext cx="1104037" cy="110403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979" y="2296719"/>
            <a:ext cx="1104037" cy="110403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292" y="2386102"/>
            <a:ext cx="720000" cy="72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997" y="4611604"/>
            <a:ext cx="720000" cy="72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282" y="1216083"/>
            <a:ext cx="720000" cy="72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997" y="2488737"/>
            <a:ext cx="720000" cy="72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1" y="4611604"/>
            <a:ext cx="720000" cy="72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90" y="223755"/>
            <a:ext cx="3689545" cy="125165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639732" y="1985418"/>
            <a:ext cx="25937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Magic Spell</a:t>
            </a:r>
            <a:endParaRPr lang="zh-TW" altLang="en-US" sz="4000" dirty="0"/>
          </a:p>
        </p:txBody>
      </p:sp>
      <p:sp>
        <p:nvSpPr>
          <p:cNvPr id="16" name="矩形 15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275997" y="3331164"/>
            <a:ext cx="25937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Fire</a:t>
            </a:r>
            <a:endParaRPr lang="zh-TW" altLang="en-US" sz="2800" dirty="0"/>
          </a:p>
        </p:txBody>
      </p:sp>
      <p:sp>
        <p:nvSpPr>
          <p:cNvPr id="21" name="矩形 20"/>
          <p:cNvSpPr/>
          <p:nvPr/>
        </p:nvSpPr>
        <p:spPr>
          <a:xfrm>
            <a:off x="6884345" y="5422122"/>
            <a:ext cx="10955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</a:t>
            </a:r>
            <a:endParaRPr lang="zh-TW" altLang="en-US" sz="2800" dirty="0"/>
          </a:p>
        </p:txBody>
      </p:sp>
      <p:sp>
        <p:nvSpPr>
          <p:cNvPr id="22" name="矩形 21"/>
          <p:cNvSpPr/>
          <p:nvPr/>
        </p:nvSpPr>
        <p:spPr>
          <a:xfrm>
            <a:off x="8661676" y="5426166"/>
            <a:ext cx="1753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Lightening</a:t>
            </a:r>
            <a:endParaRPr lang="zh-TW" altLang="en-US" sz="2800" dirty="0"/>
          </a:p>
        </p:txBody>
      </p:sp>
      <p:sp>
        <p:nvSpPr>
          <p:cNvPr id="23" name="矩形 22"/>
          <p:cNvSpPr/>
          <p:nvPr/>
        </p:nvSpPr>
        <p:spPr>
          <a:xfrm>
            <a:off x="9538200" y="3337099"/>
            <a:ext cx="1552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Rockwall</a:t>
            </a:r>
            <a:endParaRPr lang="zh-TW" altLang="en-US" sz="2800" dirty="0"/>
          </a:p>
        </p:txBody>
      </p:sp>
      <p:sp>
        <p:nvSpPr>
          <p:cNvPr id="24" name="矩形 23"/>
          <p:cNvSpPr/>
          <p:nvPr/>
        </p:nvSpPr>
        <p:spPr>
          <a:xfrm>
            <a:off x="7979860" y="2037745"/>
            <a:ext cx="10955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Heal</a:t>
            </a:r>
            <a:endParaRPr lang="zh-TW" altLang="en-US" sz="2800" dirty="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2148" r="100000">
                        <a14:foregroundMark x1="39453" y1="43555" x2="41016" y2="47656"/>
                        <a14:foregroundMark x1="43164" y1="50781" x2="43164" y2="50781"/>
                        <a14:foregroundMark x1="6250" y1="65820" x2="6250" y2="65820"/>
                        <a14:foregroundMark x1="51563" y1="96094" x2="51563" y2="96094"/>
                        <a14:foregroundMark x1="77148" y1="86523" x2="77148" y2="86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9590" y="2054765"/>
            <a:ext cx="3919079" cy="391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87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274" y="2296719"/>
            <a:ext cx="1104037" cy="110403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393" y="4419586"/>
            <a:ext cx="1104037" cy="11040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979" y="4419586"/>
            <a:ext cx="1104037" cy="110403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264" y="1024065"/>
            <a:ext cx="1104037" cy="110403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979" y="2296719"/>
            <a:ext cx="1104037" cy="110403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292" y="2386102"/>
            <a:ext cx="720000" cy="72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997" y="4611604"/>
            <a:ext cx="720000" cy="72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282" y="1216083"/>
            <a:ext cx="720000" cy="72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997" y="2488737"/>
            <a:ext cx="720000" cy="72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1" y="4611604"/>
            <a:ext cx="720000" cy="72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90" y="223755"/>
            <a:ext cx="3689545" cy="125165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421470" y="3623992"/>
            <a:ext cx="1981695" cy="708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defense </a:t>
            </a:r>
            <a:endParaRPr lang="zh-TW" altLang="en-US" sz="4000" dirty="0"/>
          </a:p>
        </p:txBody>
      </p:sp>
      <p:sp>
        <p:nvSpPr>
          <p:cNvPr id="16" name="矩形 15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6884345" y="5422122"/>
            <a:ext cx="10955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</a:t>
            </a:r>
            <a:endParaRPr lang="zh-TW" altLang="en-US" sz="2800" dirty="0"/>
          </a:p>
        </p:txBody>
      </p:sp>
      <p:sp>
        <p:nvSpPr>
          <p:cNvPr id="22" name="矩形 21"/>
          <p:cNvSpPr/>
          <p:nvPr/>
        </p:nvSpPr>
        <p:spPr>
          <a:xfrm>
            <a:off x="8661676" y="5426166"/>
            <a:ext cx="1753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Lightening</a:t>
            </a:r>
            <a:endParaRPr lang="zh-TW" altLang="en-US" sz="2800" dirty="0"/>
          </a:p>
        </p:txBody>
      </p:sp>
      <p:sp>
        <p:nvSpPr>
          <p:cNvPr id="24" name="矩形 23"/>
          <p:cNvSpPr/>
          <p:nvPr/>
        </p:nvSpPr>
        <p:spPr>
          <a:xfrm>
            <a:off x="7979860" y="2037745"/>
            <a:ext cx="10955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Heal</a:t>
            </a:r>
            <a:endParaRPr lang="zh-TW" altLang="en-US" sz="2800" dirty="0"/>
          </a:p>
        </p:txBody>
      </p:sp>
      <p:cxnSp>
        <p:nvCxnSpPr>
          <p:cNvPr id="20" name="直線單箭頭接點 19"/>
          <p:cNvCxnSpPr/>
          <p:nvPr/>
        </p:nvCxnSpPr>
        <p:spPr>
          <a:xfrm flipH="1">
            <a:off x="7339914" y="2866768"/>
            <a:ext cx="21336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H="1">
            <a:off x="7860264" y="3233837"/>
            <a:ext cx="1773062" cy="128873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9770076" y="3489787"/>
            <a:ext cx="284354" cy="92421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7996709" y="4986968"/>
            <a:ext cx="88184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H="1" flipV="1">
            <a:off x="7259860" y="3172572"/>
            <a:ext cx="1794449" cy="134851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>
            <a:off x="6732007" y="3456910"/>
            <a:ext cx="431844" cy="94054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275997" y="3331164"/>
            <a:ext cx="25937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Fire</a:t>
            </a:r>
            <a:endParaRPr lang="zh-TW" altLang="en-US" sz="2800" dirty="0"/>
          </a:p>
        </p:txBody>
      </p:sp>
      <p:sp>
        <p:nvSpPr>
          <p:cNvPr id="23" name="矩形 22"/>
          <p:cNvSpPr/>
          <p:nvPr/>
        </p:nvSpPr>
        <p:spPr>
          <a:xfrm>
            <a:off x="9538200" y="3337099"/>
            <a:ext cx="1552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Rockwall</a:t>
            </a:r>
            <a:endParaRPr lang="zh-TW" altLang="en-US" sz="2800" dirty="0"/>
          </a:p>
        </p:txBody>
      </p:sp>
      <p:cxnSp>
        <p:nvCxnSpPr>
          <p:cNvPr id="50" name="直線單箭頭接點 49"/>
          <p:cNvCxnSpPr/>
          <p:nvPr/>
        </p:nvCxnSpPr>
        <p:spPr>
          <a:xfrm flipV="1">
            <a:off x="1615373" y="4281360"/>
            <a:ext cx="1699347" cy="43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6" name="圖片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43" y="3759852"/>
            <a:ext cx="1104037" cy="1104037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211" y="3729558"/>
            <a:ext cx="1104037" cy="1104037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3778685" y="3927182"/>
            <a:ext cx="610095" cy="708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dirty="0">
                <a:solidFill>
                  <a:schemeClr val="bg1">
                    <a:lumMod val="95000"/>
                  </a:schemeClr>
                </a:solidFill>
              </a:rPr>
              <a:t>B</a:t>
            </a:r>
            <a:endParaRPr lang="zh-TW" alt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82357" y="3949627"/>
            <a:ext cx="610095" cy="708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dirty="0">
                <a:solidFill>
                  <a:schemeClr val="bg1">
                    <a:lumMod val="95000"/>
                  </a:schemeClr>
                </a:solidFill>
              </a:rPr>
              <a:t>A</a:t>
            </a:r>
            <a:endParaRPr lang="zh-TW" alt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477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90" y="223755"/>
            <a:ext cx="3689545" cy="125165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Produce_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8796" y="1566024"/>
            <a:ext cx="8314408" cy="471120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6573795" y="774357"/>
            <a:ext cx="3160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6"/>
              </a:rPr>
              <a:t>https://youtu.be/gUnqX9qbpFA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8774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311F03-9A66-5142-A25A-E13FA4037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4013" y="2325686"/>
            <a:ext cx="8834437" cy="2732089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kumimoji="1" lang="en-US" altLang="zh-TW" sz="8000" dirty="0">
                <a:solidFill>
                  <a:schemeClr val="bg1"/>
                </a:solidFill>
              </a:rPr>
              <a:t>Wizards are everywhere nowadays</a:t>
            </a:r>
          </a:p>
        </p:txBody>
      </p:sp>
    </p:spTree>
    <p:extLst>
      <p:ext uri="{BB962C8B-B14F-4D97-AF65-F5344CB8AC3E}">
        <p14:creationId xmlns:p14="http://schemas.microsoft.com/office/powerpoint/2010/main" val="4159033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311F03-9A66-5142-A25A-E13FA4037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063" y="2811463"/>
            <a:ext cx="10515600" cy="160337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kumimoji="1" lang="en-US" altLang="zh-TW" sz="5400" dirty="0">
                <a:solidFill>
                  <a:schemeClr val="bg1"/>
                </a:solidFill>
              </a:rPr>
              <a:t>However,</a:t>
            </a:r>
          </a:p>
          <a:p>
            <a:pPr marL="0" indent="0" algn="ctr">
              <a:buNone/>
            </a:pPr>
            <a:r>
              <a:rPr kumimoji="1" lang="en-US" altLang="zh-TW" sz="5400" dirty="0">
                <a:solidFill>
                  <a:schemeClr val="bg1"/>
                </a:solidFill>
              </a:rPr>
              <a:t>Who is be the most powerful wizard?</a:t>
            </a:r>
          </a:p>
        </p:txBody>
      </p:sp>
    </p:spTree>
    <p:extLst>
      <p:ext uri="{BB962C8B-B14F-4D97-AF65-F5344CB8AC3E}">
        <p14:creationId xmlns:p14="http://schemas.microsoft.com/office/powerpoint/2010/main" val="1904919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311F03-9A66-5142-A25A-E13FA4037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063" y="2486025"/>
            <a:ext cx="10515600" cy="2286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TW" sz="7200" dirty="0">
                <a:solidFill>
                  <a:schemeClr val="bg1"/>
                </a:solidFill>
              </a:rPr>
              <a:t>Let’s learn some magic</a:t>
            </a:r>
          </a:p>
          <a:p>
            <a:pPr marL="0" indent="0" algn="ctr">
              <a:buNone/>
            </a:pPr>
            <a:r>
              <a:rPr kumimoji="1" lang="en-US" altLang="zh-TW" sz="7200" dirty="0">
                <a:solidFill>
                  <a:schemeClr val="bg1"/>
                </a:solidFill>
              </a:rPr>
              <a:t>and challenge them</a:t>
            </a:r>
          </a:p>
        </p:txBody>
      </p:sp>
    </p:spTree>
    <p:extLst>
      <p:ext uri="{BB962C8B-B14F-4D97-AF65-F5344CB8AC3E}">
        <p14:creationId xmlns:p14="http://schemas.microsoft.com/office/powerpoint/2010/main" val="1776876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B0D3213E-5873-FB4F-B3C9-A7FBDE4EBA44}"/>
              </a:ext>
            </a:extLst>
          </p:cNvPr>
          <p:cNvGrpSpPr/>
          <p:nvPr/>
        </p:nvGrpSpPr>
        <p:grpSpPr>
          <a:xfrm>
            <a:off x="7015162" y="1161455"/>
            <a:ext cx="4876800" cy="4876800"/>
            <a:chOff x="3457575" y="833437"/>
            <a:chExt cx="4876800" cy="487680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6ABFF8B-26C9-B34F-8A56-9B583C0F4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7575" y="833437"/>
              <a:ext cx="4876800" cy="4876800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64E9AF9-734A-634A-9880-E58270B487DB}"/>
                </a:ext>
              </a:extLst>
            </p:cNvPr>
            <p:cNvSpPr txBox="1"/>
            <p:nvPr/>
          </p:nvSpPr>
          <p:spPr>
            <a:xfrm>
              <a:off x="3457575" y="4529138"/>
              <a:ext cx="3414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dirty="0"/>
                <a:t>Hold trigger to draw spell </a:t>
              </a:r>
              <a:endParaRPr kumimoji="1" lang="zh-TW" altLang="en-US" sz="2400" dirty="0"/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5852758-ABA3-5746-B7F9-3737080375B0}"/>
              </a:ext>
            </a:extLst>
          </p:cNvPr>
          <p:cNvGrpSpPr/>
          <p:nvPr/>
        </p:nvGrpSpPr>
        <p:grpSpPr>
          <a:xfrm>
            <a:off x="2903806" y="1161455"/>
            <a:ext cx="4876800" cy="4876800"/>
            <a:chOff x="3443287" y="1290638"/>
            <a:chExt cx="4876800" cy="487680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653E8E8-C5A5-E24C-B3C7-3969ADF21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287" y="1290638"/>
              <a:ext cx="4876800" cy="4876800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16D3E942-2CB6-9044-9361-CD3025AA04B5}"/>
                </a:ext>
              </a:extLst>
            </p:cNvPr>
            <p:cNvSpPr txBox="1"/>
            <p:nvPr/>
          </p:nvSpPr>
          <p:spPr>
            <a:xfrm>
              <a:off x="3443287" y="2482245"/>
              <a:ext cx="24452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800" dirty="0"/>
                <a:t>Draw your spell</a:t>
              </a:r>
              <a:endParaRPr kumimoji="1" lang="zh-TW" altLang="en-US" sz="280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33A83277-835A-6E4A-B4CB-D45326530A56}"/>
              </a:ext>
            </a:extLst>
          </p:cNvPr>
          <p:cNvGrpSpPr/>
          <p:nvPr/>
        </p:nvGrpSpPr>
        <p:grpSpPr>
          <a:xfrm>
            <a:off x="254537" y="211188"/>
            <a:ext cx="4876800" cy="4876800"/>
            <a:chOff x="3443287" y="1290638"/>
            <a:chExt cx="4876800" cy="4876800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0996A734-7490-E24B-89DA-BB0186C86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287" y="1290638"/>
              <a:ext cx="4876800" cy="4876800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E43C0C09-8052-7D42-AB06-2A4EC1E66563}"/>
                </a:ext>
              </a:extLst>
            </p:cNvPr>
            <p:cNvSpPr txBox="1"/>
            <p:nvPr/>
          </p:nvSpPr>
          <p:spPr>
            <a:xfrm>
              <a:off x="3514107" y="4653260"/>
              <a:ext cx="2303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/>
                <a:t>Release to attack</a:t>
              </a:r>
              <a:endParaRPr kumimoji="1"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0964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87" y="2896794"/>
            <a:ext cx="1104037" cy="110403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06" y="5019661"/>
            <a:ext cx="1104037" cy="11040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92" y="5019661"/>
            <a:ext cx="1104037" cy="110403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77" y="1624140"/>
            <a:ext cx="1104037" cy="110403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692" y="2896794"/>
            <a:ext cx="1104037" cy="110403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005" y="2986177"/>
            <a:ext cx="720000" cy="72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710" y="5211679"/>
            <a:ext cx="720000" cy="72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995" y="1816158"/>
            <a:ext cx="720000" cy="72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710" y="3088812"/>
            <a:ext cx="720000" cy="72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4" y="5211679"/>
            <a:ext cx="720000" cy="720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3975710" y="3931239"/>
            <a:ext cx="25937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Fire</a:t>
            </a:r>
            <a:endParaRPr lang="zh-TW" altLang="en-US" sz="2800" dirty="0"/>
          </a:p>
        </p:txBody>
      </p:sp>
      <p:sp>
        <p:nvSpPr>
          <p:cNvPr id="21" name="矩形 20"/>
          <p:cNvSpPr/>
          <p:nvPr/>
        </p:nvSpPr>
        <p:spPr>
          <a:xfrm>
            <a:off x="4584058" y="6022197"/>
            <a:ext cx="10955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</a:t>
            </a:r>
            <a:endParaRPr lang="zh-TW" altLang="en-US" sz="2800" dirty="0"/>
          </a:p>
        </p:txBody>
      </p:sp>
      <p:sp>
        <p:nvSpPr>
          <p:cNvPr id="22" name="矩形 21"/>
          <p:cNvSpPr/>
          <p:nvPr/>
        </p:nvSpPr>
        <p:spPr>
          <a:xfrm>
            <a:off x="6361389" y="6026241"/>
            <a:ext cx="1753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Lightening</a:t>
            </a:r>
            <a:endParaRPr lang="zh-TW" altLang="en-US" sz="2800" dirty="0"/>
          </a:p>
        </p:txBody>
      </p:sp>
      <p:sp>
        <p:nvSpPr>
          <p:cNvPr id="23" name="矩形 22"/>
          <p:cNvSpPr/>
          <p:nvPr/>
        </p:nvSpPr>
        <p:spPr>
          <a:xfrm>
            <a:off x="7237913" y="3937174"/>
            <a:ext cx="1552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Rockwall</a:t>
            </a:r>
            <a:endParaRPr lang="zh-TW" altLang="en-US" sz="2800" dirty="0"/>
          </a:p>
        </p:txBody>
      </p:sp>
      <p:sp>
        <p:nvSpPr>
          <p:cNvPr id="24" name="矩形 23"/>
          <p:cNvSpPr/>
          <p:nvPr/>
        </p:nvSpPr>
        <p:spPr>
          <a:xfrm>
            <a:off x="5679573" y="2637820"/>
            <a:ext cx="10955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Heal</a:t>
            </a:r>
            <a:endParaRPr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3300980-D349-2B4B-9D3F-D583833C14B7}"/>
              </a:ext>
            </a:extLst>
          </p:cNvPr>
          <p:cNvSpPr txBox="1"/>
          <p:nvPr/>
        </p:nvSpPr>
        <p:spPr>
          <a:xfrm>
            <a:off x="4199388" y="1030055"/>
            <a:ext cx="382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There are five different spells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80176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6C313BD-F5D3-0E41-97C3-CF5FDED12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90" y="223755"/>
            <a:ext cx="3689545" cy="125165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EAD189A-14F7-C846-B67C-763020CE4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915" y="2530258"/>
            <a:ext cx="7266731" cy="432774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82DF5A8-A4E5-9C49-82F1-449BAF160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30" b="98828" l="5469" r="100000">
                        <a14:foregroundMark x1="60156" y1="36133" x2="60156" y2="36133"/>
                        <a14:foregroundMark x1="57813" y1="30859" x2="57813" y2="30859"/>
                        <a14:foregroundMark x1="61523" y1="42383" x2="61523" y2="42383"/>
                        <a14:foregroundMark x1="62891" y1="46484" x2="62891" y2="46484"/>
                        <a14:foregroundMark x1="60938" y1="50977" x2="60938" y2="50977"/>
                        <a14:foregroundMark x1="64844" y1="48047" x2="56055" y2="27930"/>
                        <a14:foregroundMark x1="59375" y1="48828" x2="65039" y2="496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9884" y="1691864"/>
            <a:ext cx="5356515" cy="535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77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4208666" y="5447092"/>
            <a:ext cx="3594672" cy="886027"/>
            <a:chOff x="3519150" y="5675071"/>
            <a:chExt cx="3594672" cy="88602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3822" y="5675071"/>
              <a:ext cx="720000" cy="7200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9150" y="5839349"/>
              <a:ext cx="720000" cy="7200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3822" y="5841098"/>
              <a:ext cx="720000" cy="7200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9150" y="5839349"/>
              <a:ext cx="720000" cy="7200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822" y="5839349"/>
              <a:ext cx="720000" cy="720000"/>
            </a:xfrm>
            <a:prstGeom prst="rect">
              <a:avLst/>
            </a:prstGeom>
          </p:spPr>
        </p:pic>
      </p:grpSp>
      <p:pic>
        <p:nvPicPr>
          <p:cNvPr id="23" name="圖片 2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61" b="89844" l="0" r="100000">
                        <a14:foregroundMark x1="28516" y1="63281" x2="28516" y2="63281"/>
                        <a14:foregroundMark x1="30078" y1="62891" x2="30078" y2="62891"/>
                        <a14:foregroundMark x1="24414" y1="67773" x2="24414" y2="67773"/>
                        <a14:backgroundMark x1="21680" y1="46680" x2="21680" y2="466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90" y="964243"/>
            <a:ext cx="3600000" cy="3600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61" b="89844" l="0" r="100000">
                        <a14:foregroundMark x1="23242" y1="63867" x2="26953" y2="63086"/>
                        <a14:foregroundMark x1="30859" y1="61719" x2="30859" y2="61719"/>
                        <a14:backgroundMark x1="20898" y1="46680" x2="20898" y2="466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639" y="1475409"/>
            <a:ext cx="3600000" cy="36000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2148" r="100000">
                        <a14:foregroundMark x1="39453" y1="43555" x2="41016" y2="47656"/>
                        <a14:foregroundMark x1="43164" y1="50781" x2="43164" y2="50781"/>
                        <a14:foregroundMark x1="6250" y1="65820" x2="6250" y2="65820"/>
                        <a14:foregroundMark x1="51563" y1="96094" x2="51563" y2="96094"/>
                        <a14:foregroundMark x1="77148" y1="86523" x2="77148" y2="86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469" y="2262026"/>
            <a:ext cx="3185066" cy="318506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861541" y="3863371"/>
            <a:ext cx="3178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Hold down trigger</a:t>
            </a:r>
            <a:endParaRPr lang="zh-TW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87602" y="1655793"/>
            <a:ext cx="300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Draw magic spell</a:t>
            </a:r>
            <a:endParaRPr lang="zh-TW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63279" y="4564243"/>
            <a:ext cx="4328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Release trigger and attack</a:t>
            </a:r>
            <a:endParaRPr lang="zh-TW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90" y="223755"/>
            <a:ext cx="3689545" cy="1251654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4971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30" b="98828" l="5469" r="100000">
                        <a14:foregroundMark x1="60156" y1="36133" x2="60156" y2="36133"/>
                        <a14:foregroundMark x1="57813" y1="30859" x2="57813" y2="30859"/>
                        <a14:foregroundMark x1="61523" y1="42383" x2="61523" y2="42383"/>
                        <a14:foregroundMark x1="62891" y1="46484" x2="62891" y2="46484"/>
                        <a14:foregroundMark x1="60938" y1="50977" x2="60938" y2="50977"/>
                        <a14:foregroundMark x1="64844" y1="48047" x2="56055" y2="27930"/>
                        <a14:foregroundMark x1="59375" y1="48828" x2="65039" y2="496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03" y="1594182"/>
            <a:ext cx="4878000" cy="487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53" b="100000" l="9961" r="100000">
                        <a14:foregroundMark x1="60352" y1="15430" x2="62891" y2="27344"/>
                        <a14:foregroundMark x1="62305" y1="31250" x2="62695" y2="49219"/>
                        <a14:foregroundMark x1="63281" y1="14648" x2="55273" y2="154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410" y="1712664"/>
            <a:ext cx="4877481" cy="487748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7761984" y="950359"/>
            <a:ext cx="2420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 Like a Boss !!</a:t>
            </a:r>
            <a:endParaRPr lang="zh-TW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60880" y="4216588"/>
            <a:ext cx="2989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 You are a wizard </a:t>
            </a:r>
            <a:endParaRPr lang="zh-TW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90" y="223755"/>
            <a:ext cx="3689545" cy="125165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860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93</Words>
  <Application>Microsoft Macintosh PowerPoint</Application>
  <PresentationFormat>寬螢幕</PresentationFormat>
  <Paragraphs>34</Paragraphs>
  <Slides>12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威德 吳</dc:creator>
  <cp:lastModifiedBy>伯凱 黃</cp:lastModifiedBy>
  <cp:revision>22</cp:revision>
  <cp:lastPrinted>2019-01-11T07:53:07Z</cp:lastPrinted>
  <dcterms:created xsi:type="dcterms:W3CDTF">2019-01-06T09:01:15Z</dcterms:created>
  <dcterms:modified xsi:type="dcterms:W3CDTF">2019-01-11T08:42:17Z</dcterms:modified>
</cp:coreProperties>
</file>